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2" roundtripDataSignature="AMtx7mj3uPl98BjQkYBcgY2wMK84e2Nc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customschemas.google.com/relationships/presentationmetadata" Target="meta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4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6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7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7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3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5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5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6.png"/><Relationship Id="rId5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idx="1" type="subTitle"/>
          </p:nvPr>
        </p:nvSpPr>
        <p:spPr>
          <a:xfrm>
            <a:off x="6248195" y="4117153"/>
            <a:ext cx="38589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s" sz="1000"/>
              <a:t>Lic. Esp. Amelin Davila – Directora del CUTE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s" sz="1000"/>
              <a:t>Lic. Esp. Carolina Berenguer -CUTE</a:t>
            </a:r>
            <a:endParaRPr b="1" sz="1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s" sz="1000"/>
              <a:t>Lic. Esp. Valeria  Soria- CUTE</a:t>
            </a:r>
            <a:endParaRPr b="1" sz="1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55" name="Google Shape;5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194788" y="233746"/>
            <a:ext cx="1084573" cy="582071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796285" y="233746"/>
            <a:ext cx="2398503" cy="7421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"/>
          <p:cNvSpPr txBox="1"/>
          <p:nvPr>
            <p:ph type="title"/>
          </p:nvPr>
        </p:nvSpPr>
        <p:spPr>
          <a:xfrm>
            <a:off x="629729" y="2119007"/>
            <a:ext cx="2880074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2400"/>
              <a:t>Propósitos</a:t>
            </a:r>
            <a:endParaRPr b="1" sz="2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b="1" sz="2400"/>
          </a:p>
        </p:txBody>
      </p:sp>
      <p:sp>
        <p:nvSpPr>
          <p:cNvPr id="62" name="Google Shape;62;p2"/>
          <p:cNvSpPr txBox="1"/>
          <p:nvPr>
            <p:ph idx="1" type="body"/>
          </p:nvPr>
        </p:nvSpPr>
        <p:spPr>
          <a:xfrm>
            <a:off x="3722914" y="1171010"/>
            <a:ext cx="4791357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400">
              <a:solidFill>
                <a:schemeClr val="dk1"/>
              </a:solidFill>
            </a:endParaRPr>
          </a:p>
          <a:p>
            <a:pPr indent="-29845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s" sz="1400">
                <a:solidFill>
                  <a:schemeClr val="dk1"/>
                </a:solidFill>
              </a:rPr>
              <a:t>Promover  la implementación de políticas específicas destinadas a favorecer el bienestar físico, social y psicológico de los/as estudiantes de la FI, especialmente en aquellos con mayor grado de vulnerabilidad.</a:t>
            </a:r>
            <a:endParaRPr sz="1400">
              <a:solidFill>
                <a:schemeClr val="dk1"/>
              </a:solidFill>
            </a:endParaRPr>
          </a:p>
          <a:p>
            <a:pPr indent="-29845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s" sz="1400">
                <a:solidFill>
                  <a:schemeClr val="dk1"/>
                </a:solidFill>
              </a:rPr>
              <a:t>Generar un entorno de respeto, tolerancia  y equidad.</a:t>
            </a:r>
            <a:endParaRPr sz="1400">
              <a:solidFill>
                <a:schemeClr val="dk1"/>
              </a:solidFill>
            </a:endParaRPr>
          </a:p>
          <a:p>
            <a:pPr indent="-29845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s" sz="1400">
                <a:solidFill>
                  <a:schemeClr val="dk1"/>
                </a:solidFill>
              </a:rPr>
              <a:t>Favorecer el desarrollo de competencias para la convivencia, reflexión, compromiso individual y social.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1400">
                <a:solidFill>
                  <a:schemeClr val="dk1"/>
                </a:solidFill>
              </a:rPr>
              <a:t>          </a:t>
            </a:r>
            <a:endParaRPr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 amt="9000"/>
          </a:blip>
          <a:stretch>
            <a:fillRect/>
          </a:stretch>
        </a:blip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"/>
          <p:cNvSpPr txBox="1"/>
          <p:nvPr>
            <p:ph type="title"/>
          </p:nvPr>
        </p:nvSpPr>
        <p:spPr>
          <a:xfrm>
            <a:off x="596372" y="1928767"/>
            <a:ext cx="3095734" cy="87481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2400">
                <a:solidFill>
                  <a:srgbClr val="0070C0"/>
                </a:solidFill>
              </a:rPr>
              <a:t>Objetivo General</a:t>
            </a:r>
            <a:endParaRPr b="1" sz="2400">
              <a:solidFill>
                <a:srgbClr val="0070C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b="1" sz="1100"/>
          </a:p>
        </p:txBody>
      </p:sp>
      <p:sp>
        <p:nvSpPr>
          <p:cNvPr id="68" name="Google Shape;68;p3"/>
          <p:cNvSpPr txBox="1"/>
          <p:nvPr>
            <p:ph idx="1" type="body"/>
          </p:nvPr>
        </p:nvSpPr>
        <p:spPr>
          <a:xfrm>
            <a:off x="4097547" y="1808083"/>
            <a:ext cx="4760632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100">
                <a:solidFill>
                  <a:schemeClr val="dk1"/>
                </a:solidFill>
              </a:rPr>
              <a:t>Promover el bienestar integral de los estudiantes de la Facultad de Ingeniería (FI) mediante la implementación de políticas específicas, la creación de un entorno académico accesible, y la promoción  del desarrollo de competencias para la convivencia, reflexión y compromiso individual y social.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s"/>
              <a:t>Ejes de Trabajo</a:t>
            </a:r>
            <a:endParaRPr/>
          </a:p>
        </p:txBody>
      </p:sp>
      <p:sp>
        <p:nvSpPr>
          <p:cNvPr id="74" name="Google Shape;74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29845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s" sz="1800">
                <a:solidFill>
                  <a:schemeClr val="dk1"/>
                </a:solidFill>
              </a:rPr>
              <a:t>Políticas institucionales que propicien oportunidades necesarias para el desarrollo y fortalecimiento en la formación integral de los y las estudiantes. </a:t>
            </a:r>
            <a:endParaRPr/>
          </a:p>
          <a:p>
            <a:pPr indent="-29845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s" sz="1800">
                <a:solidFill>
                  <a:schemeClr val="dk1"/>
                </a:solidFill>
              </a:rPr>
              <a:t>Articulación con el programa “Estar bien.”</a:t>
            </a:r>
            <a:endParaRPr/>
          </a:p>
          <a:p>
            <a:pPr indent="-29845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s" sz="1800">
                <a:solidFill>
                  <a:schemeClr val="dk1"/>
                </a:solidFill>
              </a:rPr>
              <a:t>Equidad e inclusión.</a:t>
            </a:r>
            <a:endParaRPr/>
          </a:p>
          <a:p>
            <a:pPr indent="-29845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s" sz="1800">
                <a:solidFill>
                  <a:schemeClr val="dk1"/>
                </a:solidFill>
              </a:rPr>
              <a:t>Habilidades sociales</a:t>
            </a:r>
            <a:endParaRPr/>
          </a:p>
          <a:p>
            <a:pPr indent="-29845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s" sz="1800">
                <a:solidFill>
                  <a:schemeClr val="dk1"/>
                </a:solidFill>
              </a:rPr>
              <a:t>Convivencia.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