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861" y="601860"/>
            <a:ext cx="7766936" cy="1646302"/>
          </a:xfrm>
        </p:spPr>
        <p:txBody>
          <a:bodyPr/>
          <a:lstStyle/>
          <a:p>
            <a:pPr algn="ctr"/>
            <a:r>
              <a:rPr lang="es-AR" dirty="0" smtClean="0"/>
              <a:t>División en SQL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861" y="2439747"/>
            <a:ext cx="7766936" cy="2297716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Integrantes:</a:t>
            </a:r>
          </a:p>
          <a:p>
            <a:pPr algn="ctr"/>
            <a:r>
              <a:rPr lang="es-AR" dirty="0" smtClean="0"/>
              <a:t>Acuña, Florencia</a:t>
            </a:r>
          </a:p>
          <a:p>
            <a:pPr algn="ctr"/>
            <a:r>
              <a:rPr lang="es-AR" dirty="0" smtClean="0"/>
              <a:t>Paredez, Abigail</a:t>
            </a:r>
          </a:p>
          <a:p>
            <a:pPr algn="ctr"/>
            <a:r>
              <a:rPr lang="es-AR" dirty="0" smtClean="0"/>
              <a:t>Cortez, Violeta</a:t>
            </a:r>
          </a:p>
          <a:p>
            <a:pPr algn="ctr"/>
            <a:r>
              <a:rPr lang="es-AR" dirty="0" smtClean="0"/>
              <a:t>Ortiz, Alexis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4142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836887"/>
            <a:ext cx="8596668" cy="5563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000" dirty="0" smtClean="0"/>
              <a:t>Caso 3 – Alumnos de la carrera LCC</a:t>
            </a:r>
          </a:p>
          <a:p>
            <a:pPr marL="0" indent="0">
              <a:buNone/>
            </a:pPr>
            <a:r>
              <a:rPr lang="es-AR" sz="1600" dirty="0" smtClean="0"/>
              <a:t>ALU (Alumno) = {</a:t>
            </a:r>
            <a:r>
              <a:rPr lang="es-AR" sz="1600" u="sng" dirty="0" err="1" smtClean="0"/>
              <a:t>dni</a:t>
            </a:r>
            <a:r>
              <a:rPr lang="es-AR" sz="1600" dirty="0" smtClean="0"/>
              <a:t>, </a:t>
            </a:r>
            <a:r>
              <a:rPr lang="es-AR" sz="1600" dirty="0" err="1" smtClean="0"/>
              <a:t>nomAlu</a:t>
            </a:r>
            <a:r>
              <a:rPr lang="es-AR" sz="1600" dirty="0" smtClean="0"/>
              <a:t>, </a:t>
            </a:r>
            <a:r>
              <a:rPr lang="es-AR" sz="1600" dirty="0" err="1" smtClean="0"/>
              <a:t>dir</a:t>
            </a:r>
            <a:r>
              <a:rPr lang="es-AR" sz="1600" dirty="0" smtClean="0"/>
              <a:t>, </a:t>
            </a:r>
            <a:r>
              <a:rPr lang="es-AR" sz="1600" dirty="0" err="1" smtClean="0"/>
              <a:t>tel</a:t>
            </a:r>
            <a:r>
              <a:rPr lang="es-AR" sz="1600" dirty="0" smtClean="0"/>
              <a:t>}</a:t>
            </a:r>
          </a:p>
          <a:p>
            <a:pPr marL="0" indent="0">
              <a:buNone/>
            </a:pPr>
            <a:r>
              <a:rPr lang="es-AR" sz="1600" dirty="0" smtClean="0"/>
              <a:t>MAT (Materia) = {</a:t>
            </a:r>
            <a:r>
              <a:rPr lang="es-AR" sz="1600" u="sng" dirty="0" err="1" smtClean="0"/>
              <a:t>codM</a:t>
            </a:r>
            <a:r>
              <a:rPr lang="es-AR" sz="1600" dirty="0" smtClean="0"/>
              <a:t>, </a:t>
            </a:r>
            <a:r>
              <a:rPr lang="es-AR" sz="1600" dirty="0" err="1" smtClean="0"/>
              <a:t>nomM</a:t>
            </a:r>
            <a:r>
              <a:rPr lang="es-AR" sz="1600" dirty="0" smtClean="0"/>
              <a:t>, despliegue, año}</a:t>
            </a:r>
          </a:p>
          <a:p>
            <a:pPr marL="0" indent="0">
              <a:buNone/>
            </a:pPr>
            <a:r>
              <a:rPr lang="es-AR" sz="1600" dirty="0" smtClean="0"/>
              <a:t>CORRE (Correlativas) = {</a:t>
            </a:r>
            <a:r>
              <a:rPr lang="es-AR" sz="1600" u="sng" dirty="0" err="1" smtClean="0"/>
              <a:t>codM</a:t>
            </a:r>
            <a:r>
              <a:rPr lang="es-AR" sz="1600" u="sng" dirty="0" smtClean="0"/>
              <a:t>, </a:t>
            </a:r>
            <a:r>
              <a:rPr lang="es-AR" sz="1600" u="sng" dirty="0" err="1" smtClean="0"/>
              <a:t>codMc</a:t>
            </a:r>
            <a:r>
              <a:rPr lang="es-AR" sz="1600" dirty="0" smtClean="0"/>
              <a:t>}</a:t>
            </a:r>
          </a:p>
          <a:p>
            <a:pPr marL="0" indent="0">
              <a:buNone/>
            </a:pPr>
            <a:r>
              <a:rPr lang="es-AR" sz="1600" dirty="0" smtClean="0"/>
              <a:t>INSC (Inscripto) = {</a:t>
            </a:r>
            <a:r>
              <a:rPr lang="es-AR" sz="1600" u="sng" dirty="0" err="1" smtClean="0"/>
              <a:t>dni</a:t>
            </a:r>
            <a:r>
              <a:rPr lang="es-AR" sz="1600" u="sng" dirty="0" smtClean="0"/>
              <a:t>, </a:t>
            </a:r>
            <a:r>
              <a:rPr lang="es-AR" sz="1600" u="sng" dirty="0" err="1" smtClean="0"/>
              <a:t>codM</a:t>
            </a:r>
            <a:r>
              <a:rPr lang="es-AR" sz="1600" dirty="0" smtClean="0"/>
              <a:t>, fecha}</a:t>
            </a:r>
          </a:p>
          <a:p>
            <a:pPr marL="0" indent="0">
              <a:buNone/>
            </a:pPr>
            <a:r>
              <a:rPr lang="es-AR" sz="1600" dirty="0" smtClean="0"/>
              <a:t>BOL (Boleta) = {</a:t>
            </a:r>
            <a:r>
              <a:rPr lang="es-AR" sz="1600" u="sng" dirty="0" err="1" smtClean="0"/>
              <a:t>dni</a:t>
            </a:r>
            <a:r>
              <a:rPr lang="es-AR" sz="1600" u="sng" dirty="0" smtClean="0"/>
              <a:t>, </a:t>
            </a:r>
            <a:r>
              <a:rPr lang="es-AR" sz="1600" u="sng" dirty="0" err="1" smtClean="0"/>
              <a:t>codM</a:t>
            </a:r>
            <a:r>
              <a:rPr lang="es-AR" sz="1600" dirty="0" smtClean="0"/>
              <a:t>, fecha}</a:t>
            </a:r>
          </a:p>
          <a:p>
            <a:pPr marL="0" indent="0">
              <a:buNone/>
            </a:pPr>
            <a:r>
              <a:rPr lang="es-AR" sz="1600" dirty="0" smtClean="0"/>
              <a:t>EXA (Examen) = {</a:t>
            </a:r>
            <a:r>
              <a:rPr lang="es-AR" sz="1600" u="sng" dirty="0" err="1" smtClean="0"/>
              <a:t>dni</a:t>
            </a:r>
            <a:r>
              <a:rPr lang="es-AR" sz="1600" u="sng" dirty="0" smtClean="0"/>
              <a:t>, </a:t>
            </a:r>
            <a:r>
              <a:rPr lang="es-AR" sz="1600" u="sng" dirty="0" err="1" smtClean="0"/>
              <a:t>codM</a:t>
            </a:r>
            <a:r>
              <a:rPr lang="es-AR" sz="1600" dirty="0" smtClean="0"/>
              <a:t>, fecha, nota}</a:t>
            </a:r>
          </a:p>
          <a:p>
            <a:pPr marL="0" indent="0">
              <a:buNone/>
            </a:pPr>
            <a:endParaRPr lang="es-AR" sz="1600" dirty="0"/>
          </a:p>
          <a:p>
            <a:pPr marL="0" indent="0">
              <a:buNone/>
            </a:pPr>
            <a:r>
              <a:rPr lang="es-AR" sz="1600" dirty="0" smtClean="0"/>
              <a:t>Restricciones: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1400" dirty="0" smtClean="0"/>
              <a:t>Todas las correlativas son examen con examen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1400" dirty="0" smtClean="0"/>
              <a:t>Un alumno se inscribe una sola vez en una materia. Puede estar inscripto en materias de años distintos.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1400" dirty="0" smtClean="0"/>
              <a:t>Las boletas no tienen vencimiento.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5400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6374" y="610464"/>
            <a:ext cx="8596668" cy="835160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Consulta 4: Alumnos (</a:t>
            </a:r>
            <a:r>
              <a:rPr lang="es-AR" dirty="0" err="1" smtClean="0"/>
              <a:t>dni</a:t>
            </a:r>
            <a:r>
              <a:rPr lang="es-AR" dirty="0" smtClean="0"/>
              <a:t> y nombre) que han </a:t>
            </a:r>
            <a:r>
              <a:rPr lang="es-AR" dirty="0" err="1" smtClean="0"/>
              <a:t>facado</a:t>
            </a:r>
            <a:r>
              <a:rPr lang="es-AR" dirty="0" smtClean="0"/>
              <a:t> boleta de todas las materias de primer y </a:t>
            </a:r>
            <a:r>
              <a:rPr lang="es-AR" dirty="0" err="1" smtClean="0"/>
              <a:t>fegundo</a:t>
            </a:r>
            <a:r>
              <a:rPr lang="es-AR" dirty="0" smtClean="0"/>
              <a:t> año.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59290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159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Faceta</vt:lpstr>
      <vt:lpstr>División en SQL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División en SQL</dc:title>
  <dc:creator>Usuario de Windows</dc:creator>
  <cp:lastModifiedBy>Usuario de Windows</cp:lastModifiedBy>
  <cp:revision>4</cp:revision>
  <dcterms:created xsi:type="dcterms:W3CDTF">2019-05-22T14:52:13Z</dcterms:created>
  <dcterms:modified xsi:type="dcterms:W3CDTF">2019-05-22T15:27:36Z</dcterms:modified>
</cp:coreProperties>
</file>